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7116EA-B16C-43F2-86DD-C64B6FA6A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AA2AAA0-A524-4059-9585-5B26CDD25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0BC4DC-D9C5-4764-A646-6CAAE221D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8E9EEF-AA58-47B0-A342-9B81FA211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4A7416-5B8C-49DF-B818-E728CFC8F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276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7D4A35-1D73-495F-8320-EEC151BF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F6C9F0-AE16-4461-ABCA-8287AD9F9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43064C-F664-4F99-9691-E5F6FD649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D8BCAC-98EB-4395-A773-D34F1F59D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ADC6E9-4F6D-463D-96DA-D1323E883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5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D9BC96-902D-4F9F-B49B-10BDBFEFC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0CF4D3-2D77-4CAB-8323-A14D71BCE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5A72A9-252B-4C31-9E43-8E444593B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3F6199-8F75-4CF5-AA21-D8A9D3ACF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423015-6E0C-419E-8873-D01F0A52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3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6BF71E-63C5-43EC-BBBB-16FBD22C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F90830-DA70-4604-8F39-06E454102B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E25D59C-17D8-4E88-88AE-D1B75C978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F5C2319-77AC-46FB-A6A6-C9A95D012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C3E78C6-9A52-4E55-9200-ECB0288A0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C6359B0-A32A-449D-A136-A49119FF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3763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19A1C3-CD39-4FBB-8CD6-56903C0BD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5AD38A-D1AD-41DE-9FF6-6F6926508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907E1A9-17A6-425E-979E-C20729051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D47FED5-3BCA-4EE6-BFA0-F841624C83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81F89E-C6EC-4B39-B9C0-39F3C5256A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AA2876E-1476-47BA-A400-46DD66CBB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3B9FEDE-41EC-47F8-940E-D9F7F8C02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1B0B180-7376-4A02-913D-E777A345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9918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1B646F-152E-40B4-B518-9EF8BCBF1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1347F25-4011-42F6-AE11-DE6445A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36F60CA-2DDB-4A19-A0B0-E6B844D91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BCC2927-72A5-415C-8C5D-2ABC7B0E9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638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FD4B212-DE0D-436F-9A8A-E44B35829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D5C9C06-65ED-4FAB-A7A6-838D1FDEE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DDF29F1-0A03-4189-BB01-717541E70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6438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49F8EA-F9C0-485D-9E62-AFD9138E4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E7771F-54E0-4CF8-9BB2-27A0B717B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85C07D9-6AC7-43C6-BCF2-E1429C9EC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89595B-F6AB-4E17-85E9-C8AB610A7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8368196-4942-4220-887C-72B2B419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D4FDF4A-7412-48C1-BB28-B586210C4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362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8658F2-E532-4D7D-BA38-40061E2A0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1AB6631-DF4B-4DDB-A533-77A8F57959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2F8E591-6D31-4FAF-9A4D-FB3C96BEE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9B69EE9-8A3C-4C45-915F-CE0536FFD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F98C285-4F49-4A02-A3D9-06B5C2EE9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463A6B-7579-4A05-A60E-2A2AFC189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2623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228AE7-1B2A-41A8-898B-7B64CA046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CC314D3-EA1E-412E-AEF5-D9FDD8707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BB5B1FF-CF4C-4D38-9104-AA6BDFEED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1E877F-8307-4EB9-971B-13BB75769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7FC411-4312-40DB-957F-F035082C7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286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0EA1366-A70E-4725-A682-6DA972CB6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85ACAC2-EECB-4F9B-80C7-876822B8C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2623ED-E5C6-49F8-B836-FEC766738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C65DB6-8DD1-413A-B684-BE323F668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92E99A-9C71-4FF1-8D59-3CD07C647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354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5AA262D-3B29-462B-82DA-675FE3BBC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62361C-1E36-4350-8A67-AB9C46B0F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03219C7-4B5F-4A6A-B6F2-48C8BF798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557E1-5696-432F-A869-C1844375864A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9F52F3E-21DB-458E-B1F7-6901DCEC2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ED88FF-FE12-4823-9C8E-9FEA91F43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52CD3-0060-49A5-828F-3DB80C28AE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571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www.tffk.no/politikk/forum/arktisk-jernbaneforum/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www.regjeringen.no/contentassets/a60f1a3198ea4f32850146320e843d99/statsbudsjettet-2022-supplerende-tildelingsbrev-nr.-22146732_3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lse-nord.no/nyheter/horinger/horing-strategi-for-prehospitale-tjenester-i-helse-nord?msclkid=7bc984bcade611ecbf039da8afebf2cd" TargetMode="External"/><Relationship Id="rId5" Type="http://schemas.openxmlformats.org/officeDocument/2006/relationships/hyperlink" Target="https://www.halogalandsradet.no/stans-krigen-i-ukraina/" TargetMode="External"/><Relationship Id="rId4" Type="http://schemas.openxmlformats.org/officeDocument/2006/relationships/hyperlink" Target="https://www.tffk.no/_f/p1/i59ecdc6c-b8b8-44e8-8eb8-3fd2b47ee019/referat-ajf-24022022.pdf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www.tffk.no/tjenester/plan-og-horinger/pagaende-planarbeid/regional-transportplan-for-troms-2022-2033/?msclkid=55e42205a5c111ec96066f5e327414e6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www.nfk.no/tjenester/kollektiv-og-veg/samferdselsplanlegging/regional-transportpla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ffk.no/tjenester/stotte-stipend-og-priser/okonomisk-stotte-og-stipend/naringsutvikling/arktis-2030/" TargetMode="External"/><Relationship Id="rId5" Type="http://schemas.openxmlformats.org/officeDocument/2006/relationships/hyperlink" Target="https://www.regjeringen.no/contentassets/d281ea894abd4f82be6d3b2fd81f730e/horingsbrev-andre-ny.pdf" TargetMode="External"/><Relationship Id="rId4" Type="http://schemas.openxmlformats.org/officeDocument/2006/relationships/hyperlink" Target="Rundebord%20Nordland%20-%20regional%20strategi%20for%20reiseliv-%20og%20opplevelsesn&#230;ring.pdf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622E43-ECF7-4457-A7C9-3CA4FD309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983182" cy="1239231"/>
          </a:xfrm>
        </p:spPr>
        <p:txBody>
          <a:bodyPr/>
          <a:lstStyle/>
          <a:p>
            <a:r>
              <a:rPr lang="nb-NO" dirty="0"/>
              <a:t>Nytt siden sist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D5FCA8-0A5F-476D-BB68-2C3CA0D41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Jernbanedirektoratet er tildelt KVU for Nord-Norgebanen</a:t>
            </a:r>
            <a:endParaRPr lang="nb-NO" dirty="0"/>
          </a:p>
          <a:p>
            <a:r>
              <a:rPr lang="nb-NO" dirty="0">
                <a:hlinkClick r:id="rId3"/>
              </a:rPr>
              <a:t>Arktisk jernbaneforum </a:t>
            </a:r>
            <a:r>
              <a:rPr lang="nb-NO" dirty="0"/>
              <a:t>– </a:t>
            </a:r>
            <a:r>
              <a:rPr lang="nb-NO" dirty="0">
                <a:hlinkClick r:id="rId4"/>
              </a:rPr>
              <a:t>referat</a:t>
            </a:r>
            <a:r>
              <a:rPr lang="nb-NO" dirty="0"/>
              <a:t> fra møte 24 februar</a:t>
            </a:r>
          </a:p>
          <a:p>
            <a:r>
              <a:rPr lang="nb-NO" dirty="0">
                <a:hlinkClick r:id="rId5"/>
              </a:rPr>
              <a:t>Stans krigen i Ukraina</a:t>
            </a:r>
            <a:r>
              <a:rPr lang="nb-NO" dirty="0"/>
              <a:t>! </a:t>
            </a:r>
          </a:p>
          <a:p>
            <a:r>
              <a:rPr lang="nb-NO" dirty="0"/>
              <a:t>Menonrapport Evenes – kommer i april 2022</a:t>
            </a:r>
          </a:p>
          <a:p>
            <a:r>
              <a:rPr lang="nb-NO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Høringsuttalelse</a:t>
            </a:r>
            <a:r>
              <a:rPr lang="nb-NO" dirty="0"/>
              <a:t>: Strategi for </a:t>
            </a:r>
            <a:r>
              <a:rPr lang="nb-NO" dirty="0" err="1"/>
              <a:t>prehospitale</a:t>
            </a:r>
            <a:r>
              <a:rPr lang="nb-NO" dirty="0"/>
              <a:t> tjenester i Helse Nord</a:t>
            </a:r>
          </a:p>
          <a:p>
            <a:r>
              <a:rPr lang="nb-NO" dirty="0"/>
              <a:t>Rådsmøte 2-3 juni blir i Lavangen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3AC4FF3-F327-4AAD-AF7D-0CADD31712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6149" y="0"/>
            <a:ext cx="2895851" cy="61574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DABA139-DCFD-4AC4-A7F2-2D51E322C7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9739" y="6242251"/>
            <a:ext cx="3932261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64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53F03A-DE46-4119-B63D-B09284CA1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Høringer og pågående prosesser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9C060B-E027-4A84-9398-FD19AAD8F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RTP Nordland </a:t>
            </a:r>
            <a:r>
              <a:rPr lang="nb-NO" dirty="0"/>
              <a:t>– høringsfrist 22 april</a:t>
            </a:r>
          </a:p>
          <a:p>
            <a:r>
              <a:rPr lang="nb-NO" dirty="0">
                <a:hlinkClick r:id="rId3"/>
              </a:rPr>
              <a:t>RTP Troms </a:t>
            </a:r>
            <a:r>
              <a:rPr lang="nb-NO" dirty="0"/>
              <a:t>– </a:t>
            </a:r>
            <a:r>
              <a:rPr lang="nb-NO" dirty="0" err="1"/>
              <a:t>innspillsmøte</a:t>
            </a:r>
            <a:r>
              <a:rPr lang="nb-NO" dirty="0"/>
              <a:t> 8 april  </a:t>
            </a:r>
          </a:p>
          <a:p>
            <a:r>
              <a:rPr lang="nb-NO" dirty="0">
                <a:hlinkClick r:id="rId4" action="ppaction://hlinkfile"/>
              </a:rPr>
              <a:t>Rundebord Nordland </a:t>
            </a:r>
            <a:r>
              <a:rPr lang="nb-NO" dirty="0"/>
              <a:t>Innspill til regional strategi for reiseliv- og opplevelsesnæringer – møte 28 mars </a:t>
            </a:r>
          </a:p>
          <a:p>
            <a:r>
              <a:rPr lang="nb-NO" dirty="0" err="1">
                <a:hlinkClick r:id="rId5"/>
              </a:rPr>
              <a:t>Fotruter</a:t>
            </a:r>
            <a:r>
              <a:rPr lang="nb-NO" dirty="0"/>
              <a:t> - Hovedmålet med høringsrunden er å innhente informasjon, vurderinger og prioriteringer fra instanser som påvirkes av flytilbudet – 27 juni</a:t>
            </a:r>
          </a:p>
          <a:p>
            <a:r>
              <a:rPr lang="nb-NO" dirty="0">
                <a:hlinkClick r:id="rId6"/>
              </a:rPr>
              <a:t>Arktis 2030 </a:t>
            </a:r>
            <a:r>
              <a:rPr lang="nb-NO" dirty="0"/>
              <a:t>– 31 mai </a:t>
            </a:r>
          </a:p>
          <a:p>
            <a:r>
              <a:rPr lang="nb-NO" dirty="0"/>
              <a:t>Regionvekstavtale Troms – stilling besatt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872C2C3-5887-4795-AE83-FDA96AA597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6149" y="19568"/>
            <a:ext cx="2895851" cy="61574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3B702FE-1173-486E-9CB0-1D862CC6DB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9739" y="6222683"/>
            <a:ext cx="3932261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01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03F0A6-4250-4FEB-9091-455103F4B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D3ACBF-663D-48B6-8631-9E6736AAE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5800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3186</TotalTime>
  <Words>106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Nytt siden sist</vt:lpstr>
      <vt:lpstr>Høringer og pågående prosesser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Ingeborg Johnsen</dc:creator>
  <cp:lastModifiedBy>Ingeborg Johnsen</cp:lastModifiedBy>
  <cp:revision>4</cp:revision>
  <dcterms:created xsi:type="dcterms:W3CDTF">2022-03-25T08:52:21Z</dcterms:created>
  <dcterms:modified xsi:type="dcterms:W3CDTF">2022-03-27T16:03:41Z</dcterms:modified>
</cp:coreProperties>
</file>